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1" r:id="rId2"/>
    <p:sldId id="408" r:id="rId3"/>
    <p:sldId id="407" r:id="rId4"/>
    <p:sldId id="409" r:id="rId5"/>
    <p:sldId id="405" r:id="rId6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7B67-FB40-E541-FCC6-3E72DFCE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E5CAEB7C-56C4-A528-2245-264CF562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D58C60D1-9FD4-990B-AA16-ED275344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B0D38D-F99E-177D-1B6B-61BE8F6F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13.10.2024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-Процеси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фазоутворення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в аморфних матеріалах</a:t>
            </a:r>
            <a:endParaRPr lang="uk-UA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19E2-E706-253C-A50D-39602C22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4600421-3128-3F9B-AD62-4E784270EB52}"/>
              </a:ext>
            </a:extLst>
          </p:cNvPr>
          <p:cNvSpPr/>
          <p:nvPr/>
        </p:nvSpPr>
        <p:spPr>
          <a:xfrm>
            <a:off x="3679928" y="158179"/>
            <a:ext cx="25461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Теми можливих робіт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6BA3FD-4ECC-A3FF-1784-76DD2728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63ACB-6224-5CB3-F7C4-DE50C09F11E9}"/>
              </a:ext>
            </a:extLst>
          </p:cNvPr>
          <p:cNvSpPr txBox="1"/>
          <p:nvPr/>
        </p:nvSpPr>
        <p:spPr>
          <a:xfrm>
            <a:off x="1926971" y="996407"/>
            <a:ext cx="3542337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Рентгенівські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промені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як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інструмент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для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визначення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атомно-просторової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будови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речовини</a:t>
            </a:r>
            <a:endParaRPr lang="uk-UA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6EA71-AF1C-4974-5B6D-953C37B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0" y="902063"/>
            <a:ext cx="1789141" cy="144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15EC7-006F-D98E-36FE-E17F84EAC97D}"/>
              </a:ext>
            </a:extLst>
          </p:cNvPr>
          <p:cNvSpPr txBox="1"/>
          <p:nvPr/>
        </p:nvSpPr>
        <p:spPr>
          <a:xfrm>
            <a:off x="5539750" y="1262925"/>
            <a:ext cx="3089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Нанофізика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: наукові та прикладні аспекти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F2714E-76C2-ABFF-C288-8C421D31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12" y="902063"/>
            <a:ext cx="1312181" cy="131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747B0-E94D-BA17-9CA0-BE0E425C4849}"/>
              </a:ext>
            </a:extLst>
          </p:cNvPr>
          <p:cNvSpPr txBox="1"/>
          <p:nvPr/>
        </p:nvSpPr>
        <p:spPr>
          <a:xfrm>
            <a:off x="245693" y="2884013"/>
            <a:ext cx="31640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Виготовлення простого приладу для вимірювання швидкості розповсюдження світла та його застосування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657F3-B69E-5194-26B6-DAF1CE7A8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4" y="2839602"/>
            <a:ext cx="1588620" cy="147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82FC2-C6B4-7831-93EE-8B6DF8672508}"/>
              </a:ext>
            </a:extLst>
          </p:cNvPr>
          <p:cNvSpPr txBox="1"/>
          <p:nvPr/>
        </p:nvSpPr>
        <p:spPr>
          <a:xfrm>
            <a:off x="7017522" y="2784340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Морфологічні та оптичні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наноструктурованих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плівок благородних металів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16624B-E29F-A3DB-A596-8AA2A9C1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2" y="3102467"/>
            <a:ext cx="1928620" cy="90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3F8C17-2022-2C72-7E88-6F1677C3B40A}"/>
              </a:ext>
            </a:extLst>
          </p:cNvPr>
          <p:cNvSpPr txBox="1"/>
          <p:nvPr/>
        </p:nvSpPr>
        <p:spPr>
          <a:xfrm>
            <a:off x="1717335" y="4739524"/>
            <a:ext cx="2179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Діелектричні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метаматеріалів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на основі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нанокарбонових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 структур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6C0E448-7CF8-9003-FADC-0AB2DADD3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" y="4944194"/>
            <a:ext cx="1344986" cy="1344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786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6765</TotalTime>
  <Words>171</Words>
  <Application>Microsoft Office PowerPoint</Application>
  <PresentationFormat>Аркуш A4 (210x297 мм)</PresentationFormat>
  <Paragraphs>23</Paragraphs>
  <Slides>5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я</cp:lastModifiedBy>
  <cp:revision>68</cp:revision>
  <cp:lastPrinted>2023-12-01T14:03:23Z</cp:lastPrinted>
  <dcterms:created xsi:type="dcterms:W3CDTF">2023-10-27T22:18:52Z</dcterms:created>
  <dcterms:modified xsi:type="dcterms:W3CDTF">2024-10-13T18:09:57Z</dcterms:modified>
</cp:coreProperties>
</file>